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5" r:id="rId4"/>
    <p:sldId id="266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D11C-D214-4F9F-8B76-93D0656697DA}" type="datetimeFigureOut">
              <a:rPr lang="ko-KR" altLang="en-US" smtClean="0"/>
              <a:pPr/>
              <a:t>2017-06-11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595-75EC-4773-BEBD-796C8B9218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D11C-D214-4F9F-8B76-93D0656697DA}" type="datetimeFigureOut">
              <a:rPr lang="ko-KR" altLang="en-US" smtClean="0"/>
              <a:pPr/>
              <a:t>2017-06-11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595-75EC-4773-BEBD-796C8B9218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D11C-D214-4F9F-8B76-93D0656697DA}" type="datetimeFigureOut">
              <a:rPr lang="ko-KR" altLang="en-US" smtClean="0"/>
              <a:pPr/>
              <a:t>2017-06-11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595-75EC-4773-BEBD-796C8B9218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D11C-D214-4F9F-8B76-93D0656697DA}" type="datetimeFigureOut">
              <a:rPr lang="ko-KR" altLang="en-US" smtClean="0"/>
              <a:pPr/>
              <a:t>2017-06-11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595-75EC-4773-BEBD-796C8B9218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D11C-D214-4F9F-8B76-93D0656697DA}" type="datetimeFigureOut">
              <a:rPr lang="ko-KR" altLang="en-US" smtClean="0"/>
              <a:pPr/>
              <a:t>2017-06-11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595-75EC-4773-BEBD-796C8B9218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D11C-D214-4F9F-8B76-93D0656697DA}" type="datetimeFigureOut">
              <a:rPr lang="ko-KR" altLang="en-US" smtClean="0"/>
              <a:pPr/>
              <a:t>2017-06-11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595-75EC-4773-BEBD-796C8B9218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D11C-D214-4F9F-8B76-93D0656697DA}" type="datetimeFigureOut">
              <a:rPr lang="ko-KR" altLang="en-US" smtClean="0"/>
              <a:pPr/>
              <a:t>2017-06-11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595-75EC-4773-BEBD-796C8B9218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D11C-D214-4F9F-8B76-93D0656697DA}" type="datetimeFigureOut">
              <a:rPr lang="ko-KR" altLang="en-US" smtClean="0"/>
              <a:pPr/>
              <a:t>2017-06-11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595-75EC-4773-BEBD-796C8B9218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D11C-D214-4F9F-8B76-93D0656697DA}" type="datetimeFigureOut">
              <a:rPr lang="ko-KR" altLang="en-US" smtClean="0"/>
              <a:pPr/>
              <a:t>2017-06-11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595-75EC-4773-BEBD-796C8B9218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D11C-D214-4F9F-8B76-93D0656697DA}" type="datetimeFigureOut">
              <a:rPr lang="ko-KR" altLang="en-US" smtClean="0"/>
              <a:pPr/>
              <a:t>2017-06-11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595-75EC-4773-BEBD-796C8B9218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D11C-D214-4F9F-8B76-93D0656697DA}" type="datetimeFigureOut">
              <a:rPr lang="ko-KR" altLang="en-US" smtClean="0"/>
              <a:pPr/>
              <a:t>2017-06-11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595-75EC-4773-BEBD-796C8B9218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AD11C-D214-4F9F-8B76-93D0656697DA}" type="datetimeFigureOut">
              <a:rPr lang="ko-KR" altLang="en-US" smtClean="0"/>
              <a:pPr/>
              <a:t>2017-06-11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0C595-75EC-4773-BEBD-796C8B9218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678502" y="2412293"/>
            <a:ext cx="3133233" cy="3851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모서리가 둥근 직사각형 15"/>
          <p:cNvSpPr/>
          <p:nvPr/>
        </p:nvSpPr>
        <p:spPr>
          <a:xfrm rot="5400000">
            <a:off x="1751206" y="4643844"/>
            <a:ext cx="1368152" cy="792088"/>
          </a:xfrm>
          <a:prstGeom prst="roundRect">
            <a:avLst>
              <a:gd name="adj" fmla="val 7509"/>
            </a:avLst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6215702" y="1772816"/>
            <a:ext cx="1584176" cy="936104"/>
          </a:xfrm>
          <a:prstGeom prst="roundRect">
            <a:avLst>
              <a:gd name="adj" fmla="val 75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6215702" y="2852936"/>
            <a:ext cx="1584176" cy="936104"/>
          </a:xfrm>
          <a:prstGeom prst="roundRect">
            <a:avLst>
              <a:gd name="adj" fmla="val 75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6215702" y="3933056"/>
            <a:ext cx="1584176" cy="936104"/>
          </a:xfrm>
          <a:prstGeom prst="roundRect">
            <a:avLst>
              <a:gd name="adj" fmla="val 75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6215702" y="5013176"/>
            <a:ext cx="1584176" cy="936104"/>
          </a:xfrm>
          <a:prstGeom prst="roundRect">
            <a:avLst>
              <a:gd name="adj" fmla="val 75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 rot="5400000">
            <a:off x="2687310" y="4643844"/>
            <a:ext cx="1368152" cy="792088"/>
          </a:xfrm>
          <a:prstGeom prst="roundRect">
            <a:avLst>
              <a:gd name="adj" fmla="val 7509"/>
            </a:avLst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 rot="5400000">
            <a:off x="3623414" y="4643844"/>
            <a:ext cx="1368152" cy="792088"/>
          </a:xfrm>
          <a:prstGeom prst="roundRect">
            <a:avLst>
              <a:gd name="adj" fmla="val 7509"/>
            </a:avLst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0" name="직선 연결선 29"/>
          <p:cNvCxnSpPr/>
          <p:nvPr/>
        </p:nvCxnSpPr>
        <p:spPr>
          <a:xfrm>
            <a:off x="6071686" y="1772816"/>
            <a:ext cx="0" cy="41044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7943894" y="1700808"/>
            <a:ext cx="0" cy="42484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>
            <a:off x="3911446" y="6011996"/>
            <a:ext cx="864096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/>
          <p:nvPr/>
        </p:nvCxnSpPr>
        <p:spPr>
          <a:xfrm>
            <a:off x="4919558" y="4355812"/>
            <a:ext cx="0" cy="136815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 flipH="1">
            <a:off x="6215702" y="5805264"/>
            <a:ext cx="1584176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7151806" y="3933056"/>
            <a:ext cx="0" cy="93610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004048" y="472514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27470" y="608400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7</a:t>
            </a:r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431726" y="522920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폭</a:t>
            </a:r>
            <a:r>
              <a:rPr lang="en-US" altLang="ko-KR" dirty="0" smtClean="0">
                <a:solidFill>
                  <a:srgbClr val="FF0000"/>
                </a:solidFill>
              </a:rPr>
              <a:t>(width)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    80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51806" y="4077072"/>
            <a:ext cx="1452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높이</a:t>
            </a:r>
            <a:r>
              <a:rPr lang="en-US" altLang="ko-KR" dirty="0" smtClean="0">
                <a:solidFill>
                  <a:srgbClr val="FF0000"/>
                </a:solidFill>
              </a:rPr>
              <a:t>(height)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   70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67544" y="548680"/>
            <a:ext cx="83529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LA80*70 - </a:t>
            </a:r>
            <a:r>
              <a:rPr lang="ko-KR" alt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아트지 </a:t>
            </a:r>
            <a:r>
              <a:rPr lang="en-US" altLang="ko-KR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80mm x 70mm</a:t>
            </a:r>
            <a:endParaRPr lang="en-US" altLang="ko-KR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115616" y="1052736"/>
            <a:ext cx="712879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● 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1,500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매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/</a:t>
            </a:r>
            <a:r>
              <a:rPr lang="ko-KR" alt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롤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-75mm 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지관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750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매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/</a:t>
            </a:r>
            <a:r>
              <a:rPr lang="ko-KR" alt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롤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-40mm 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지관</a:t>
            </a:r>
            <a:endParaRPr lang="en-US" altLang="ko-K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2399278" y="3491716"/>
            <a:ext cx="936104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255262" y="2987660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지관 </a:t>
            </a:r>
            <a:r>
              <a:rPr lang="en-US" altLang="ko-KR" dirty="0" smtClean="0">
                <a:solidFill>
                  <a:srgbClr val="FF0000"/>
                </a:solidFill>
              </a:rPr>
              <a:t>75mm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323528" y="2276872"/>
            <a:ext cx="51125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지관</a:t>
            </a:r>
            <a:r>
              <a:rPr lang="en-US" altLang="ko-KR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40mm </a:t>
            </a:r>
            <a:r>
              <a:rPr lang="ko-KR" altLang="en-U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또는 </a:t>
            </a:r>
            <a:r>
              <a:rPr lang="en-US" altLang="ko-KR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75mm</a:t>
            </a:r>
            <a:endParaRPr lang="en-US" altLang="ko-KR" sz="2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678502" y="2412293"/>
            <a:ext cx="3133233" cy="3851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모서리가 둥근 직사각형 15"/>
          <p:cNvSpPr/>
          <p:nvPr/>
        </p:nvSpPr>
        <p:spPr>
          <a:xfrm rot="5400000">
            <a:off x="1751206" y="4643844"/>
            <a:ext cx="1368152" cy="792088"/>
          </a:xfrm>
          <a:prstGeom prst="roundRect">
            <a:avLst>
              <a:gd name="adj" fmla="val 7509"/>
            </a:avLst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6215702" y="1772816"/>
            <a:ext cx="1584176" cy="936104"/>
          </a:xfrm>
          <a:prstGeom prst="roundRect">
            <a:avLst>
              <a:gd name="adj" fmla="val 75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6215702" y="2852936"/>
            <a:ext cx="1584176" cy="936104"/>
          </a:xfrm>
          <a:prstGeom prst="roundRect">
            <a:avLst>
              <a:gd name="adj" fmla="val 75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6215702" y="3933056"/>
            <a:ext cx="1584176" cy="936104"/>
          </a:xfrm>
          <a:prstGeom prst="roundRect">
            <a:avLst>
              <a:gd name="adj" fmla="val 75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6215702" y="5013176"/>
            <a:ext cx="1584176" cy="936104"/>
          </a:xfrm>
          <a:prstGeom prst="roundRect">
            <a:avLst>
              <a:gd name="adj" fmla="val 75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 rot="5400000">
            <a:off x="2687310" y="4643844"/>
            <a:ext cx="1368152" cy="792088"/>
          </a:xfrm>
          <a:prstGeom prst="roundRect">
            <a:avLst>
              <a:gd name="adj" fmla="val 7509"/>
            </a:avLst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 rot="5400000">
            <a:off x="3623414" y="4643844"/>
            <a:ext cx="1368152" cy="792088"/>
          </a:xfrm>
          <a:prstGeom prst="roundRect">
            <a:avLst>
              <a:gd name="adj" fmla="val 7509"/>
            </a:avLst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0" name="직선 연결선 29"/>
          <p:cNvCxnSpPr/>
          <p:nvPr/>
        </p:nvCxnSpPr>
        <p:spPr>
          <a:xfrm>
            <a:off x="6071686" y="1772816"/>
            <a:ext cx="0" cy="41044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7943894" y="1700808"/>
            <a:ext cx="0" cy="42484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>
            <a:off x="3911446" y="6011996"/>
            <a:ext cx="864096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/>
          <p:nvPr/>
        </p:nvCxnSpPr>
        <p:spPr>
          <a:xfrm>
            <a:off x="4919558" y="4355812"/>
            <a:ext cx="0" cy="136815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 flipH="1">
            <a:off x="6215702" y="5805264"/>
            <a:ext cx="1584176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7151806" y="3933056"/>
            <a:ext cx="0" cy="93610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004048" y="472514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27470" y="608400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60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431726" y="522920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폭</a:t>
            </a:r>
            <a:r>
              <a:rPr lang="en-US" altLang="ko-KR" dirty="0" smtClean="0">
                <a:solidFill>
                  <a:srgbClr val="FF0000"/>
                </a:solidFill>
              </a:rPr>
              <a:t>(width)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    80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51806" y="4077072"/>
            <a:ext cx="1452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높이</a:t>
            </a:r>
            <a:r>
              <a:rPr lang="en-US" altLang="ko-KR" dirty="0" smtClean="0">
                <a:solidFill>
                  <a:srgbClr val="FF0000"/>
                </a:solidFill>
              </a:rPr>
              <a:t>(height)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   60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67544" y="548680"/>
            <a:ext cx="83529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LA80*60 - </a:t>
            </a:r>
            <a:r>
              <a:rPr lang="ko-KR" alt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아트지 </a:t>
            </a:r>
            <a:r>
              <a:rPr lang="en-US" altLang="ko-KR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80mm x 60mm</a:t>
            </a:r>
            <a:endParaRPr lang="en-US" altLang="ko-KR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899592" y="1052736"/>
            <a:ext cx="748883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● 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2,000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매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/</a:t>
            </a:r>
            <a:r>
              <a:rPr lang="ko-KR" alt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롤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-75mm 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지관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1,000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매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/</a:t>
            </a:r>
            <a:r>
              <a:rPr lang="ko-KR" alt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롤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-40mm 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지관</a:t>
            </a:r>
            <a:endParaRPr lang="en-US" altLang="ko-K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2399278" y="3491716"/>
            <a:ext cx="936104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255262" y="2987660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지관 </a:t>
            </a:r>
            <a:r>
              <a:rPr lang="en-US" altLang="ko-KR" dirty="0" smtClean="0">
                <a:solidFill>
                  <a:srgbClr val="FF0000"/>
                </a:solidFill>
              </a:rPr>
              <a:t>75mm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323528" y="2276872"/>
            <a:ext cx="51125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지관</a:t>
            </a:r>
            <a:r>
              <a:rPr lang="en-US" altLang="ko-KR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40mm </a:t>
            </a:r>
            <a:r>
              <a:rPr lang="ko-KR" altLang="en-U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또는 </a:t>
            </a:r>
            <a:r>
              <a:rPr lang="en-US" altLang="ko-KR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75mm</a:t>
            </a:r>
            <a:endParaRPr lang="en-US" altLang="ko-KR" sz="2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678502" y="2412293"/>
            <a:ext cx="3133233" cy="3851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모서리가 둥근 직사각형 15"/>
          <p:cNvSpPr/>
          <p:nvPr/>
        </p:nvSpPr>
        <p:spPr>
          <a:xfrm rot="5400000">
            <a:off x="1751206" y="4643844"/>
            <a:ext cx="1368152" cy="792088"/>
          </a:xfrm>
          <a:prstGeom prst="roundRect">
            <a:avLst>
              <a:gd name="adj" fmla="val 7509"/>
            </a:avLst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6215702" y="1772816"/>
            <a:ext cx="1584176" cy="936104"/>
          </a:xfrm>
          <a:prstGeom prst="roundRect">
            <a:avLst>
              <a:gd name="adj" fmla="val 75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6215702" y="2852936"/>
            <a:ext cx="1584176" cy="936104"/>
          </a:xfrm>
          <a:prstGeom prst="roundRect">
            <a:avLst>
              <a:gd name="adj" fmla="val 75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6215702" y="3933056"/>
            <a:ext cx="1584176" cy="936104"/>
          </a:xfrm>
          <a:prstGeom prst="roundRect">
            <a:avLst>
              <a:gd name="adj" fmla="val 75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6215702" y="5013176"/>
            <a:ext cx="1584176" cy="936104"/>
          </a:xfrm>
          <a:prstGeom prst="roundRect">
            <a:avLst>
              <a:gd name="adj" fmla="val 75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 rot="5400000">
            <a:off x="2687310" y="4643844"/>
            <a:ext cx="1368152" cy="792088"/>
          </a:xfrm>
          <a:prstGeom prst="roundRect">
            <a:avLst>
              <a:gd name="adj" fmla="val 7509"/>
            </a:avLst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 rot="5400000">
            <a:off x="3623414" y="4643844"/>
            <a:ext cx="1368152" cy="792088"/>
          </a:xfrm>
          <a:prstGeom prst="roundRect">
            <a:avLst>
              <a:gd name="adj" fmla="val 7509"/>
            </a:avLst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0" name="직선 연결선 29"/>
          <p:cNvCxnSpPr/>
          <p:nvPr/>
        </p:nvCxnSpPr>
        <p:spPr>
          <a:xfrm>
            <a:off x="6071686" y="1772816"/>
            <a:ext cx="0" cy="41044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7943894" y="1700808"/>
            <a:ext cx="0" cy="42484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>
            <a:off x="3911446" y="6011996"/>
            <a:ext cx="864096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/>
          <p:nvPr/>
        </p:nvCxnSpPr>
        <p:spPr>
          <a:xfrm>
            <a:off x="4919558" y="4355812"/>
            <a:ext cx="0" cy="136815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 flipH="1">
            <a:off x="6215702" y="5805264"/>
            <a:ext cx="1584176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7151806" y="3933056"/>
            <a:ext cx="0" cy="93610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004048" y="472514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27470" y="608400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5</a:t>
            </a:r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431726" y="522920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폭</a:t>
            </a:r>
            <a:r>
              <a:rPr lang="en-US" altLang="ko-KR" dirty="0" smtClean="0">
                <a:solidFill>
                  <a:srgbClr val="FF0000"/>
                </a:solidFill>
              </a:rPr>
              <a:t>(width)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    80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51806" y="4077072"/>
            <a:ext cx="1452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높이</a:t>
            </a:r>
            <a:r>
              <a:rPr lang="en-US" altLang="ko-KR" dirty="0" smtClean="0">
                <a:solidFill>
                  <a:srgbClr val="FF0000"/>
                </a:solidFill>
              </a:rPr>
              <a:t>(height)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   50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251520" y="548680"/>
            <a:ext cx="83529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LA80*50 - </a:t>
            </a:r>
            <a:r>
              <a:rPr lang="ko-KR" alt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아트지 </a:t>
            </a:r>
            <a:r>
              <a:rPr lang="en-US" altLang="ko-KR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80mm x 50mm</a:t>
            </a:r>
            <a:endParaRPr lang="en-US" altLang="ko-KR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827584" y="1052736"/>
            <a:ext cx="76328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● 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2,000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매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/</a:t>
            </a:r>
            <a:r>
              <a:rPr lang="ko-KR" alt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롤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-75mm 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지관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1,000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매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/</a:t>
            </a:r>
            <a:r>
              <a:rPr lang="ko-KR" alt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롤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-40mm 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지관</a:t>
            </a:r>
            <a:endParaRPr lang="en-US" altLang="ko-K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2399278" y="3491716"/>
            <a:ext cx="936104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255262" y="2987660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지관 </a:t>
            </a:r>
            <a:r>
              <a:rPr lang="en-US" altLang="ko-KR" dirty="0" smtClean="0">
                <a:solidFill>
                  <a:srgbClr val="FF0000"/>
                </a:solidFill>
              </a:rPr>
              <a:t>75mm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323528" y="2276872"/>
            <a:ext cx="51125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지관</a:t>
            </a:r>
            <a:r>
              <a:rPr lang="en-US" altLang="ko-KR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40mm </a:t>
            </a:r>
            <a:r>
              <a:rPr lang="ko-KR" altLang="en-U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또는 </a:t>
            </a:r>
            <a:r>
              <a:rPr lang="en-US" altLang="ko-KR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75mm</a:t>
            </a:r>
            <a:endParaRPr lang="en-US" altLang="ko-KR" sz="2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678502" y="2412293"/>
            <a:ext cx="3133233" cy="3851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모서리가 둥근 직사각형 15"/>
          <p:cNvSpPr/>
          <p:nvPr/>
        </p:nvSpPr>
        <p:spPr>
          <a:xfrm rot="5400000">
            <a:off x="1751206" y="4643844"/>
            <a:ext cx="1368152" cy="792088"/>
          </a:xfrm>
          <a:prstGeom prst="roundRect">
            <a:avLst>
              <a:gd name="adj" fmla="val 7509"/>
            </a:avLst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6215702" y="1772816"/>
            <a:ext cx="1584176" cy="936104"/>
          </a:xfrm>
          <a:prstGeom prst="roundRect">
            <a:avLst>
              <a:gd name="adj" fmla="val 75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6215702" y="2852936"/>
            <a:ext cx="1584176" cy="936104"/>
          </a:xfrm>
          <a:prstGeom prst="roundRect">
            <a:avLst>
              <a:gd name="adj" fmla="val 75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6215702" y="3933056"/>
            <a:ext cx="1584176" cy="936104"/>
          </a:xfrm>
          <a:prstGeom prst="roundRect">
            <a:avLst>
              <a:gd name="adj" fmla="val 75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6215702" y="5013176"/>
            <a:ext cx="1584176" cy="936104"/>
          </a:xfrm>
          <a:prstGeom prst="roundRect">
            <a:avLst>
              <a:gd name="adj" fmla="val 75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 rot="5400000">
            <a:off x="2687310" y="4643844"/>
            <a:ext cx="1368152" cy="792088"/>
          </a:xfrm>
          <a:prstGeom prst="roundRect">
            <a:avLst>
              <a:gd name="adj" fmla="val 7509"/>
            </a:avLst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 rot="5400000">
            <a:off x="3623414" y="4643844"/>
            <a:ext cx="1368152" cy="792088"/>
          </a:xfrm>
          <a:prstGeom prst="roundRect">
            <a:avLst>
              <a:gd name="adj" fmla="val 7509"/>
            </a:avLst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0" name="직선 연결선 29"/>
          <p:cNvCxnSpPr/>
          <p:nvPr/>
        </p:nvCxnSpPr>
        <p:spPr>
          <a:xfrm>
            <a:off x="6071686" y="1772816"/>
            <a:ext cx="0" cy="41044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7943894" y="1700808"/>
            <a:ext cx="0" cy="42484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>
            <a:off x="3911446" y="6011996"/>
            <a:ext cx="864096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/>
          <p:nvPr/>
        </p:nvCxnSpPr>
        <p:spPr>
          <a:xfrm>
            <a:off x="4919558" y="4355812"/>
            <a:ext cx="0" cy="136815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 flipH="1">
            <a:off x="6215702" y="5805264"/>
            <a:ext cx="1584176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7151806" y="3933056"/>
            <a:ext cx="0" cy="93610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004048" y="472514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27470" y="608400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40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431726" y="522920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폭</a:t>
            </a:r>
            <a:r>
              <a:rPr lang="en-US" altLang="ko-KR" dirty="0" smtClean="0">
                <a:solidFill>
                  <a:srgbClr val="FF0000"/>
                </a:solidFill>
              </a:rPr>
              <a:t>(width)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    80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51806" y="4077072"/>
            <a:ext cx="1452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높이</a:t>
            </a:r>
            <a:r>
              <a:rPr lang="en-US" altLang="ko-KR" dirty="0" smtClean="0">
                <a:solidFill>
                  <a:srgbClr val="FF0000"/>
                </a:solidFill>
              </a:rPr>
              <a:t>(height)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   40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67544" y="548680"/>
            <a:ext cx="83529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LA80*40 - </a:t>
            </a:r>
            <a:r>
              <a:rPr lang="ko-KR" alt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아트지 </a:t>
            </a:r>
            <a:r>
              <a:rPr lang="en-US" altLang="ko-KR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80mm x 40mm</a:t>
            </a:r>
            <a:endParaRPr lang="en-US" altLang="ko-KR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755576" y="1052736"/>
            <a:ext cx="770485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● </a:t>
            </a:r>
            <a:r>
              <a:rPr lang="en-US" altLang="ko-K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,000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매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/</a:t>
            </a:r>
            <a:r>
              <a:rPr lang="ko-KR" alt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롤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-75mm 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지관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1,000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매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/</a:t>
            </a:r>
            <a:r>
              <a:rPr lang="ko-KR" alt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롤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-40mm 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지관</a:t>
            </a:r>
            <a:endParaRPr lang="en-US" altLang="ko-K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2399278" y="3491716"/>
            <a:ext cx="936104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255262" y="2987660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지관 </a:t>
            </a:r>
            <a:r>
              <a:rPr lang="en-US" altLang="ko-KR" dirty="0" smtClean="0">
                <a:solidFill>
                  <a:srgbClr val="FF0000"/>
                </a:solidFill>
              </a:rPr>
              <a:t>75mm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323528" y="2276872"/>
            <a:ext cx="51125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지관</a:t>
            </a:r>
            <a:r>
              <a:rPr lang="en-US" altLang="ko-KR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40mm </a:t>
            </a:r>
            <a:r>
              <a:rPr lang="ko-KR" altLang="en-U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또는 </a:t>
            </a:r>
            <a:r>
              <a:rPr lang="en-US" altLang="ko-KR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75mm</a:t>
            </a:r>
            <a:endParaRPr lang="en-US" altLang="ko-KR" sz="2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168</Words>
  <Application>Microsoft Office PowerPoint</Application>
  <PresentationFormat>화면 슬라이드 쇼(4:3)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조은형</dc:creator>
  <cp:lastModifiedBy>조은형</cp:lastModifiedBy>
  <cp:revision>55</cp:revision>
  <dcterms:created xsi:type="dcterms:W3CDTF">2017-06-11T02:50:51Z</dcterms:created>
  <dcterms:modified xsi:type="dcterms:W3CDTF">2017-06-11T11:31:48Z</dcterms:modified>
</cp:coreProperties>
</file>